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6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39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349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452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8901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545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038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769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2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1028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260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527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43DA0-D492-498F-ACEF-F849192BC246}" type="datetimeFigureOut">
              <a:rPr lang="en-CA" smtClean="0"/>
              <a:t>2020-06-05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EEF4C-CC67-4E28-99EC-5E1D4DEF92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651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Review of Linear Systems </a:t>
            </a:r>
            <a:r>
              <a:rPr lang="en-CA"/>
              <a:t>with Graphing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Unit 6</a:t>
            </a:r>
          </a:p>
        </p:txBody>
      </p:sp>
    </p:spTree>
    <p:extLst>
      <p:ext uri="{BB962C8B-B14F-4D97-AF65-F5344CB8AC3E}">
        <p14:creationId xmlns:p14="http://schemas.microsoft.com/office/powerpoint/2010/main" val="336981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3388" indent="-433388">
              <a:buNone/>
            </a:pPr>
            <a:r>
              <a:rPr lang="en-US" dirty="0"/>
              <a:t>1. Solve linear systems consisting of two simultaneous equations in two variables using algebraic elimination</a:t>
            </a:r>
          </a:p>
          <a:p>
            <a:pPr marL="0" indent="0">
              <a:buNone/>
            </a:pPr>
            <a:r>
              <a:rPr lang="en-US" dirty="0"/>
              <a:t>2. Graph linear equalities in two variables</a:t>
            </a:r>
          </a:p>
          <a:p>
            <a:pPr marL="473869" indent="-473869">
              <a:buNone/>
            </a:pPr>
            <a:r>
              <a:rPr lang="en-US" dirty="0"/>
              <a:t>3. Graph linear systems consisting of two linear relations in two variables</a:t>
            </a:r>
          </a:p>
          <a:p>
            <a:pPr marL="433388" indent="-433388">
              <a:buNone/>
            </a:pPr>
            <a:r>
              <a:rPr lang="en-US" dirty="0"/>
              <a:t>4. Solve problems by setting up systems of linear equations in two variables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45471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Solving Linear Systems with Two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CA" dirty="0"/>
              <a:t>Any linear system that consists of two equations in two variables can be solved algebraically or graphically</a:t>
            </a:r>
          </a:p>
          <a:p>
            <a:pPr>
              <a:defRPr/>
            </a:pPr>
            <a:r>
              <a:rPr lang="en-CA" dirty="0"/>
              <a:t>Solving a system of two equations requires finding a pair of values for the two variables that satisfies both of the equations</a:t>
            </a:r>
          </a:p>
          <a:p>
            <a:pPr>
              <a:defRPr/>
            </a:pPr>
            <a:r>
              <a:rPr lang="en-CA" dirty="0"/>
              <a:t>Algebraic and graphic solutions of systems of linear equations in two variables are used extensively when doing break-even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22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Practice 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Similar to what we did in Unit 2 where we solved as a system of linear equations.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1. 	6.5x + 3.5y = 128</a:t>
                </a:r>
              </a:p>
              <a:p>
                <a:pPr marL="0" indent="0">
                  <a:buNone/>
                </a:pPr>
                <a:r>
                  <a:rPr lang="en-CA" dirty="0"/>
                  <a:t>	2.5x + 4.5y = 106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2.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CA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 3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CA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  <m:r>
                      <a:rPr lang="en-CA" b="0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m:rPr>
                        <m:sty m:val="p"/>
                      </m:rPr>
                      <a:rPr lang="en-CA" b="0" i="0" smtClean="0">
                        <a:latin typeface="Cambria Math" panose="02040503050406030204" pitchFamily="18" charset="0"/>
                      </a:rPr>
                      <m:t>and</m:t>
                    </m:r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C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CA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CA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C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CA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C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C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C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400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CA" sz="24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en-CA" sz="2400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C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C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46" t="-2241" r="-23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846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Graphing Linear Systems of Equations in Two Unknowns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  <a:p>
            <a:r>
              <a:rPr lang="en-CA" dirty="0"/>
              <a:t>Q1. 6x + 3y = 300 for x=0 to x=50 and 4x+8y=160 for x=0 to x=80</a:t>
            </a:r>
          </a:p>
          <a:p>
            <a:endParaRPr lang="en-CA" dirty="0"/>
          </a:p>
          <a:p>
            <a:r>
              <a:rPr lang="en-CA" dirty="0"/>
              <a:t>We will do this one together</a:t>
            </a:r>
          </a:p>
        </p:txBody>
      </p:sp>
    </p:spTree>
    <p:extLst>
      <p:ext uri="{BB962C8B-B14F-4D97-AF65-F5344CB8AC3E}">
        <p14:creationId xmlns:p14="http://schemas.microsoft.com/office/powerpoint/2010/main" val="928320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Problem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CA" dirty="0"/>
          </a:p>
          <a:p>
            <a:r>
              <a:rPr lang="en-CA" dirty="0"/>
              <a:t>Q1. A machine requires four hours to make a unit of Product A and three hours to make a unit of Product B.   Last month the machine operated for 200 hours, producing a total of 60 units.  How many units of each type of product did it produce?</a:t>
            </a:r>
          </a:p>
          <a:p>
            <a:r>
              <a:rPr lang="en-CA" dirty="0"/>
              <a:t>Q2. A company has two plants: plant 1 and plant 2. Product 1 requires 3 hours of processing time at plant 1 and 4 hours at plant 2.  Product 2 requires 4 hours of processing time at plant 1 and 6 hours at plant 2. Plant 1 has 30 hours of processing time available and plant 2 has 40 hours.  How many units of each product will the company produce? (The wording on this problem seems a little trickier than Q1 but in reality both are approached </a:t>
            </a:r>
            <a:r>
              <a:rPr lang="en-CA" dirty="0" err="1"/>
              <a:t>similiarly</a:t>
            </a:r>
            <a:r>
              <a:rPr lang="en-CA" dirty="0"/>
              <a:t>)</a:t>
            </a:r>
          </a:p>
          <a:p>
            <a:endParaRPr lang="en-CA" dirty="0"/>
          </a:p>
          <a:p>
            <a:r>
              <a:rPr lang="en-CA" dirty="0"/>
              <a:t>Notice how it looks very similar to a unit 2 problem!</a:t>
            </a:r>
          </a:p>
        </p:txBody>
      </p:sp>
    </p:spTree>
    <p:extLst>
      <p:ext uri="{BB962C8B-B14F-4D97-AF65-F5344CB8AC3E}">
        <p14:creationId xmlns:p14="http://schemas.microsoft.com/office/powerpoint/2010/main" val="2104582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AC47D-07DD-49D0-8A5D-E96927EE0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Graphing Inequalities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57211-26F8-4252-AA42-14FE71053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Recommended Problems</a:t>
            </a:r>
          </a:p>
          <a:p>
            <a:r>
              <a:rPr lang="en-US" b="1" dirty="0"/>
              <a:t>Question 1</a:t>
            </a:r>
            <a:r>
              <a:rPr lang="en-US" dirty="0"/>
              <a:t>. </a:t>
            </a:r>
          </a:p>
          <a:p>
            <a:r>
              <a:rPr lang="en-US" dirty="0"/>
              <a:t>Graph the region where x - 2y </a:t>
            </a:r>
            <a:r>
              <a:rPr lang="en-US" u="sng" dirty="0"/>
              <a:t>&lt;</a:t>
            </a:r>
            <a:r>
              <a:rPr lang="en-US" dirty="0"/>
              <a:t> 4 and x </a:t>
            </a:r>
            <a:r>
              <a:rPr lang="en-US" u="sng" dirty="0"/>
              <a:t>&gt;</a:t>
            </a:r>
            <a:r>
              <a:rPr lang="en-US" dirty="0"/>
              <a:t> -3</a:t>
            </a:r>
          </a:p>
          <a:p>
            <a:r>
              <a:rPr lang="en-US" b="1" dirty="0"/>
              <a:t>Question 2</a:t>
            </a:r>
          </a:p>
          <a:p>
            <a:r>
              <a:rPr lang="en-US" dirty="0"/>
              <a:t>Graph the region where 5x </a:t>
            </a:r>
            <a:r>
              <a:rPr lang="en-US" u="sng" dirty="0"/>
              <a:t>&gt;</a:t>
            </a:r>
            <a:r>
              <a:rPr lang="en-US" dirty="0"/>
              <a:t> -3y and 2x – 5y </a:t>
            </a:r>
            <a:r>
              <a:rPr lang="en-US" u="sng" dirty="0"/>
              <a:t>&gt;</a:t>
            </a:r>
            <a:r>
              <a:rPr lang="en-US" dirty="0"/>
              <a:t> 10</a:t>
            </a:r>
          </a:p>
          <a:p>
            <a:r>
              <a:rPr lang="en-US" dirty="0"/>
              <a:t>This is a “doing” type of problem</a:t>
            </a:r>
          </a:p>
          <a:p>
            <a:r>
              <a:rPr lang="en-US" dirty="0"/>
              <a:t>First, we graph the line (i.e. pretend it is an equality relationship)</a:t>
            </a:r>
          </a:p>
          <a:p>
            <a:r>
              <a:rPr lang="en-US" dirty="0"/>
              <a:t>Second, we check if the inequality area is above or below the line or to the right or left of the line.  Using the origin is useful here - (0,0) is an easy coordinate to use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38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Linear systems of two simultaneous equations in two variables are useful for modeling business applications</a:t>
            </a:r>
          </a:p>
          <a:p>
            <a:r>
              <a:rPr lang="en-US" dirty="0"/>
              <a:t>Such systems can be solved by graphing the two linear equations and finding the point of intersection</a:t>
            </a:r>
          </a:p>
          <a:p>
            <a:r>
              <a:rPr lang="en-US" dirty="0"/>
              <a:t>Such systems can be solved algebraically by using the method of elimination</a:t>
            </a:r>
          </a:p>
        </p:txBody>
      </p:sp>
    </p:spTree>
    <p:extLst>
      <p:ext uri="{BB962C8B-B14F-4D97-AF65-F5344CB8AC3E}">
        <p14:creationId xmlns:p14="http://schemas.microsoft.com/office/powerpoint/2010/main" val="2429673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</TotalTime>
  <Words>504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Review of Linear Systems with Graphing</vt:lpstr>
      <vt:lpstr>Learning Objectives</vt:lpstr>
      <vt:lpstr>Solving Linear Systems with Two Variables</vt:lpstr>
      <vt:lpstr>Practice Problems</vt:lpstr>
      <vt:lpstr>Graphing Linear Systems of Equations in Two Unknowns</vt:lpstr>
      <vt:lpstr>Problem Solving</vt:lpstr>
      <vt:lpstr>Graphing Inequalities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Systems</dc:title>
  <dc:creator>Allan</dc:creator>
  <cp:lastModifiedBy>Allan</cp:lastModifiedBy>
  <cp:revision>15</cp:revision>
  <dcterms:created xsi:type="dcterms:W3CDTF">2015-09-03T21:54:48Z</dcterms:created>
  <dcterms:modified xsi:type="dcterms:W3CDTF">2020-06-05T20:39:47Z</dcterms:modified>
</cp:coreProperties>
</file>